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2176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5702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451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035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911809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2755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553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967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91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588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10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3892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73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380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01681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00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8231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A81034-1F38-4DBF-AF24-BBA315B0E92E}" type="datetimeFigureOut">
              <a:rPr lang="en-IN" smtClean="0"/>
              <a:t>27-01-2023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DCE218-1C32-4098-A85C-0125DC2A58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8929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  <p:sldLayoutId id="2147483883" r:id="rId15"/>
    <p:sldLayoutId id="2147483884" r:id="rId16"/>
    <p:sldLayoutId id="21474838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54411" y="1267523"/>
            <a:ext cx="1440159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Vendor </a:t>
            </a:r>
            <a:r>
              <a:rPr lang="en-IN" dirty="0"/>
              <a:t>Registration</a:t>
            </a:r>
            <a:endParaRPr lang="en-IN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375920" y="1254238"/>
            <a:ext cx="1440160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/>
              <a:t>Quotation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536160" y="1240486"/>
            <a:ext cx="1440160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/>
              <a:t>Indent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180532" y="1259532"/>
            <a:ext cx="1440160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Vendor </a:t>
            </a:r>
            <a:r>
              <a:rPr lang="en-IN" dirty="0" smtClean="0"/>
              <a:t>mapping</a:t>
            </a:r>
            <a:endParaRPr lang="en-IN" dirty="0"/>
          </a:p>
        </p:txBody>
      </p:sp>
      <p:sp>
        <p:nvSpPr>
          <p:cNvPr id="24" name="Rectangle 23"/>
          <p:cNvSpPr/>
          <p:nvPr/>
        </p:nvSpPr>
        <p:spPr>
          <a:xfrm>
            <a:off x="154310" y="-9019"/>
            <a:ext cx="3240360" cy="53924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Purchase department Dependency </a:t>
            </a:r>
            <a:endParaRPr lang="en-IN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2494570" y="1496811"/>
            <a:ext cx="674008" cy="3107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ight Arrow 25"/>
          <p:cNvSpPr/>
          <p:nvPr/>
        </p:nvSpPr>
        <p:spPr>
          <a:xfrm>
            <a:off x="4628322" y="1496811"/>
            <a:ext cx="747597" cy="3600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ight Arrow 26"/>
          <p:cNvSpPr/>
          <p:nvPr/>
        </p:nvSpPr>
        <p:spPr>
          <a:xfrm>
            <a:off x="6816080" y="1496812"/>
            <a:ext cx="70812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Right Arrow 27"/>
          <p:cNvSpPr/>
          <p:nvPr/>
        </p:nvSpPr>
        <p:spPr>
          <a:xfrm rot="5400000">
            <a:off x="7888939" y="2161600"/>
            <a:ext cx="7346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Right Arrow 28"/>
          <p:cNvSpPr/>
          <p:nvPr/>
        </p:nvSpPr>
        <p:spPr>
          <a:xfrm rot="5400000">
            <a:off x="5721821" y="2154724"/>
            <a:ext cx="7483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Rectangle 29"/>
          <p:cNvSpPr/>
          <p:nvPr/>
        </p:nvSpPr>
        <p:spPr>
          <a:xfrm>
            <a:off x="5375919" y="2708920"/>
            <a:ext cx="1440160" cy="71207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/>
              <a:t>Direct PO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512584" y="5876029"/>
            <a:ext cx="1440160" cy="64931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/>
              <a:t>Log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512584" y="4444872"/>
            <a:ext cx="1440160" cy="92834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/>
              <a:t>PO for Approval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592704" y="2708920"/>
            <a:ext cx="1440160" cy="71207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/>
              <a:t>Purchase Order</a:t>
            </a:r>
          </a:p>
        </p:txBody>
      </p:sp>
      <p:cxnSp>
        <p:nvCxnSpPr>
          <p:cNvPr id="44" name="Straight Arrow Connector 43"/>
          <p:cNvCxnSpPr>
            <a:stCxn id="33" idx="2"/>
          </p:cNvCxnSpPr>
          <p:nvPr/>
        </p:nvCxnSpPr>
        <p:spPr>
          <a:xfrm flipH="1">
            <a:off x="7170143" y="3420994"/>
            <a:ext cx="1142641" cy="1016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6076303" y="3413234"/>
            <a:ext cx="1093840" cy="1023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ight Arrow 54"/>
          <p:cNvSpPr/>
          <p:nvPr/>
        </p:nvSpPr>
        <p:spPr>
          <a:xfrm rot="5400000">
            <a:off x="6922617" y="5448482"/>
            <a:ext cx="49505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Up Arrow 55"/>
          <p:cNvSpPr/>
          <p:nvPr/>
        </p:nvSpPr>
        <p:spPr>
          <a:xfrm>
            <a:off x="3647728" y="1987603"/>
            <a:ext cx="252884" cy="7213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Rectangle 56"/>
          <p:cNvSpPr/>
          <p:nvPr/>
        </p:nvSpPr>
        <p:spPr>
          <a:xfrm>
            <a:off x="3190476" y="2708920"/>
            <a:ext cx="1447790" cy="144016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Material from material master</a:t>
            </a: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0356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4077">
        <p:cut/>
      </p:transition>
    </mc:Choice>
    <mc:Fallback xmlns="">
      <p:transition advTm="4077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360" y="0"/>
            <a:ext cx="3528392" cy="5486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b="1" dirty="0" smtClean="0">
                <a:solidFill>
                  <a:srgbClr val="FF0000"/>
                </a:solidFill>
              </a:rPr>
              <a:t>Security and Store/Warehouse dependency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55440" y="1258008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Store/Warehouse</a:t>
            </a:r>
          </a:p>
          <a:p>
            <a:pPr algn="ctr"/>
            <a:endParaRPr lang="en-IN" sz="1400" dirty="0"/>
          </a:p>
        </p:txBody>
      </p:sp>
      <p:sp>
        <p:nvSpPr>
          <p:cNvPr id="18" name="Rectangle 17"/>
          <p:cNvSpPr/>
          <p:nvPr/>
        </p:nvSpPr>
        <p:spPr>
          <a:xfrm>
            <a:off x="9719916" y="1258008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</a:t>
            </a:r>
            <a:endParaRPr lang="en-IN" dirty="0"/>
          </a:p>
        </p:txBody>
      </p:sp>
      <p:sp>
        <p:nvSpPr>
          <p:cNvPr id="19" name="Rectangle 18"/>
          <p:cNvSpPr/>
          <p:nvPr/>
        </p:nvSpPr>
        <p:spPr>
          <a:xfrm>
            <a:off x="7500156" y="1258009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Challan verification</a:t>
            </a:r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5387678" y="1258009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From PO</a:t>
            </a:r>
            <a:endParaRPr lang="en-IN" dirty="0"/>
          </a:p>
        </p:txBody>
      </p:sp>
      <p:sp>
        <p:nvSpPr>
          <p:cNvPr id="21" name="Rectangle 20"/>
          <p:cNvSpPr/>
          <p:nvPr/>
        </p:nvSpPr>
        <p:spPr>
          <a:xfrm>
            <a:off x="3167918" y="1258008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Challan Upload inward from </a:t>
            </a:r>
            <a:r>
              <a:rPr lang="en-US" sz="1400" dirty="0" smtClean="0"/>
              <a:t>Security</a:t>
            </a:r>
            <a:endParaRPr lang="en-IN" sz="1400" dirty="0"/>
          </a:p>
        </p:txBody>
      </p:sp>
      <p:sp>
        <p:nvSpPr>
          <p:cNvPr id="24" name="Right Arrow 23"/>
          <p:cNvSpPr/>
          <p:nvPr/>
        </p:nvSpPr>
        <p:spPr>
          <a:xfrm>
            <a:off x="2567608" y="1556792"/>
            <a:ext cx="600310" cy="245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Right Arrow 24"/>
          <p:cNvSpPr/>
          <p:nvPr/>
        </p:nvSpPr>
        <p:spPr>
          <a:xfrm>
            <a:off x="4685058" y="1555130"/>
            <a:ext cx="702619" cy="245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Right Arrow 25"/>
          <p:cNvSpPr/>
          <p:nvPr/>
        </p:nvSpPr>
        <p:spPr>
          <a:xfrm>
            <a:off x="6899846" y="1555130"/>
            <a:ext cx="600310" cy="245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ight Arrow 26"/>
          <p:cNvSpPr/>
          <p:nvPr/>
        </p:nvSpPr>
        <p:spPr>
          <a:xfrm>
            <a:off x="9012324" y="1555130"/>
            <a:ext cx="707592" cy="245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Rectangle 28"/>
          <p:cNvSpPr/>
          <p:nvPr/>
        </p:nvSpPr>
        <p:spPr>
          <a:xfrm>
            <a:off x="7500156" y="2708920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Material</a:t>
            </a:r>
            <a:endParaRPr lang="en-IN" dirty="0"/>
          </a:p>
        </p:txBody>
      </p:sp>
      <p:sp>
        <p:nvSpPr>
          <p:cNvPr id="30" name="Rectangle 29"/>
          <p:cNvSpPr/>
          <p:nvPr/>
        </p:nvSpPr>
        <p:spPr>
          <a:xfrm>
            <a:off x="1256080" y="5733256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 Book</a:t>
            </a:r>
            <a:endParaRPr lang="en-IN" dirty="0"/>
          </a:p>
        </p:txBody>
      </p:sp>
      <p:sp>
        <p:nvSpPr>
          <p:cNvPr id="31" name="Rectangle 30"/>
          <p:cNvSpPr/>
          <p:nvPr/>
        </p:nvSpPr>
        <p:spPr>
          <a:xfrm>
            <a:off x="2864909" y="5013176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Material Checking</a:t>
            </a:r>
            <a:endParaRPr lang="en-IN" dirty="0"/>
          </a:p>
        </p:txBody>
      </p:sp>
      <p:sp>
        <p:nvSpPr>
          <p:cNvPr id="32" name="Rectangle 31"/>
          <p:cNvSpPr/>
          <p:nvPr/>
        </p:nvSpPr>
        <p:spPr>
          <a:xfrm>
            <a:off x="5985906" y="3501008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Receiving</a:t>
            </a:r>
            <a:endParaRPr lang="en-IN" dirty="0"/>
          </a:p>
        </p:txBody>
      </p:sp>
      <p:sp>
        <p:nvSpPr>
          <p:cNvPr id="33" name="Rectangle 32"/>
          <p:cNvSpPr/>
          <p:nvPr/>
        </p:nvSpPr>
        <p:spPr>
          <a:xfrm>
            <a:off x="4473738" y="4293096"/>
            <a:ext cx="1512168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Awaiting</a:t>
            </a:r>
            <a:endParaRPr lang="en-IN" dirty="0"/>
          </a:p>
        </p:txBody>
      </p:sp>
      <p:sp>
        <p:nvSpPr>
          <p:cNvPr id="48" name="Bent-Up Arrow 47"/>
          <p:cNvSpPr/>
          <p:nvPr/>
        </p:nvSpPr>
        <p:spPr>
          <a:xfrm rot="16200000" flipH="1">
            <a:off x="7602366" y="3331244"/>
            <a:ext cx="569530" cy="77811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9" name="Bent-Up Arrow 48"/>
          <p:cNvSpPr/>
          <p:nvPr/>
        </p:nvSpPr>
        <p:spPr>
          <a:xfrm rot="16200000" flipH="1">
            <a:off x="2869272" y="5632233"/>
            <a:ext cx="576064" cy="77811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0" name="Bent-Up Arrow 49"/>
          <p:cNvSpPr/>
          <p:nvPr/>
        </p:nvSpPr>
        <p:spPr>
          <a:xfrm rot="16200000" flipH="1">
            <a:off x="4485445" y="4919497"/>
            <a:ext cx="561376" cy="77811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Bent-Up Arrow 50"/>
          <p:cNvSpPr/>
          <p:nvPr/>
        </p:nvSpPr>
        <p:spPr>
          <a:xfrm rot="16200000" flipH="1">
            <a:off x="6098681" y="4120065"/>
            <a:ext cx="576064" cy="77811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Bent-Up Arrow 51"/>
          <p:cNvSpPr/>
          <p:nvPr/>
        </p:nvSpPr>
        <p:spPr>
          <a:xfrm rot="16200000" flipH="1">
            <a:off x="9493680" y="2149395"/>
            <a:ext cx="559143" cy="151082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Minus 52"/>
          <p:cNvSpPr/>
          <p:nvPr/>
        </p:nvSpPr>
        <p:spPr>
          <a:xfrm>
            <a:off x="10366676" y="927461"/>
            <a:ext cx="188113" cy="27720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390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9336" y="0"/>
            <a:ext cx="1152128" cy="5486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chemeClr val="tx1"/>
                </a:solidFill>
              </a:rPr>
              <a:t>GRN 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91444" y="1268760"/>
            <a:ext cx="1404156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Awaiting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7530330" y="1286474"/>
            <a:ext cx="1404156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Generating GRN PDF</a:t>
            </a:r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5373005" y="1286474"/>
            <a:ext cx="1404156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Log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3215680" y="1286474"/>
            <a:ext cx="1404156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Checking</a:t>
            </a:r>
            <a:endParaRPr lang="en-IN" dirty="0"/>
          </a:p>
        </p:txBody>
      </p:sp>
      <p:sp>
        <p:nvSpPr>
          <p:cNvPr id="9" name="Right Arrow 8"/>
          <p:cNvSpPr/>
          <p:nvPr/>
        </p:nvSpPr>
        <p:spPr>
          <a:xfrm>
            <a:off x="2495600" y="1556792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ight Arrow 9"/>
          <p:cNvSpPr/>
          <p:nvPr/>
        </p:nvSpPr>
        <p:spPr>
          <a:xfrm>
            <a:off x="6789884" y="1556792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ight Arrow 10"/>
          <p:cNvSpPr/>
          <p:nvPr/>
        </p:nvSpPr>
        <p:spPr>
          <a:xfrm>
            <a:off x="4636380" y="1556792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Bent-Up Arrow 11"/>
          <p:cNvSpPr/>
          <p:nvPr/>
        </p:nvSpPr>
        <p:spPr>
          <a:xfrm rot="5400000">
            <a:off x="555884" y="1237258"/>
            <a:ext cx="531059" cy="5400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Minus 12"/>
          <p:cNvSpPr/>
          <p:nvPr/>
        </p:nvSpPr>
        <p:spPr>
          <a:xfrm>
            <a:off x="538661" y="-603448"/>
            <a:ext cx="156740" cy="3024336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Up Arrow 13"/>
          <p:cNvSpPr/>
          <p:nvPr/>
        </p:nvSpPr>
        <p:spPr>
          <a:xfrm>
            <a:off x="1631504" y="1984688"/>
            <a:ext cx="216024" cy="7242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 14"/>
          <p:cNvSpPr/>
          <p:nvPr/>
        </p:nvSpPr>
        <p:spPr>
          <a:xfrm>
            <a:off x="1091444" y="2708920"/>
            <a:ext cx="1404156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/>
              <a:t>Weighing Checking</a:t>
            </a:r>
          </a:p>
        </p:txBody>
      </p:sp>
    </p:spTree>
    <p:extLst>
      <p:ext uri="{BB962C8B-B14F-4D97-AF65-F5344CB8AC3E}">
        <p14:creationId xmlns:p14="http://schemas.microsoft.com/office/powerpoint/2010/main" val="16965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149</TotalTime>
  <Words>53</Words>
  <Application>Microsoft Office PowerPoint</Application>
  <PresentationFormat>Widescreen</PresentationFormat>
  <Paragraphs>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Organic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GMP-IT-05</dc:creator>
  <cp:lastModifiedBy>GMP-IT-05</cp:lastModifiedBy>
  <cp:revision>19</cp:revision>
  <dcterms:created xsi:type="dcterms:W3CDTF">2023-01-13T07:38:56Z</dcterms:created>
  <dcterms:modified xsi:type="dcterms:W3CDTF">2023-01-27T11:13:03Z</dcterms:modified>
</cp:coreProperties>
</file>