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69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11/28/2023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11/28/2023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11/28/2023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11/28/2023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11/28/2023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AE6925-6311-4B60-89CE-6A5AE7D5464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17781" y="802298"/>
            <a:ext cx="8124714" cy="1510596"/>
          </a:xfrm>
        </p:spPr>
        <p:txBody>
          <a:bodyPr/>
          <a:lstStyle/>
          <a:p>
            <a:r>
              <a:rPr lang="en-US" dirty="0"/>
              <a:t>     </a:t>
            </a:r>
            <a:r>
              <a:rPr lang="en-US" dirty="0">
                <a:solidFill>
                  <a:srgbClr val="FF0000"/>
                </a:solidFill>
                <a:latin typeface="Algerian" panose="04020705040A02060702" pitchFamily="82" charset="0"/>
              </a:rPr>
              <a:t>Sugar treat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0B36761-36E5-4851-93D4-3AB8B5102A8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20471" y="3469341"/>
            <a:ext cx="8955740" cy="3012141"/>
          </a:xfrm>
        </p:spPr>
        <p:txBody>
          <a:bodyPr/>
          <a:lstStyle/>
          <a:p>
            <a:r>
              <a:rPr lang="en-US" dirty="0" err="1"/>
              <a:t>Emblica</a:t>
            </a:r>
            <a:r>
              <a:rPr lang="en-US" dirty="0"/>
              <a:t> </a:t>
            </a:r>
            <a:r>
              <a:rPr lang="en-US" dirty="0" err="1"/>
              <a:t>offifinalis</a:t>
            </a:r>
            <a:r>
              <a:rPr lang="en-US" dirty="0"/>
              <a:t> </a:t>
            </a:r>
            <a:r>
              <a:rPr lang="en-US" dirty="0" err="1"/>
              <a:t>gaertn</a:t>
            </a:r>
            <a:r>
              <a:rPr lang="en-US" dirty="0"/>
              <a:t>. Extract (</a:t>
            </a:r>
            <a:r>
              <a:rPr lang="en-US" dirty="0" err="1"/>
              <a:t>amla</a:t>
            </a:r>
            <a:r>
              <a:rPr lang="en-US" dirty="0"/>
              <a:t>)</a:t>
            </a:r>
          </a:p>
          <a:p>
            <a:r>
              <a:rPr lang="en-US" dirty="0"/>
              <a:t>Uses :- </a:t>
            </a:r>
            <a:r>
              <a:rPr lang="en-US" sz="1400" dirty="0"/>
              <a:t>treatment of constipation and mainly as diabetics</a:t>
            </a:r>
          </a:p>
          <a:p>
            <a:r>
              <a:rPr lang="en-US"/>
              <a:t>Moa :-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3434466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TM10001114[[fn=Gallery]]</Template>
  <TotalTime>10</TotalTime>
  <Words>22</Words>
  <Application>Microsoft Office PowerPoint</Application>
  <PresentationFormat>Widescreen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Algerian</vt:lpstr>
      <vt:lpstr>Arial</vt:lpstr>
      <vt:lpstr>Gill Sans MT</vt:lpstr>
      <vt:lpstr>Gallery</vt:lpstr>
      <vt:lpstr>     Sugar treat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Sugar treat</dc:title>
  <dc:creator>TECH_1</dc:creator>
  <cp:lastModifiedBy>TECH_1</cp:lastModifiedBy>
  <cp:revision>2</cp:revision>
  <dcterms:created xsi:type="dcterms:W3CDTF">2023-11-28T05:42:08Z</dcterms:created>
  <dcterms:modified xsi:type="dcterms:W3CDTF">2023-11-28T05:53:01Z</dcterms:modified>
</cp:coreProperties>
</file>