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581E9A-E9F9-43C4-97EE-FE7FC06363D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DC4451-8FC4-4FC1-B017-3341A3D3ED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1440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111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219200"/>
            <a:ext cx="5767387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071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u="sng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GMP is a system ensuring that products are consistently produced and controlled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according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to quality standards.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It is designed to minimize the risk involved in any pharmaceutical production.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Why GMP important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Poor quality medicines are not only a health hazards but aware of money for both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government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and individual consumers.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Pharmaceutical company has the responsibility to ensure safe and sufficient use of medicines.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What is GMP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1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People: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 people involved in making a drug have clear role and responsibility</a:t>
            </a:r>
          </a:p>
          <a:p>
            <a:pPr>
              <a:buFont typeface="Wingdings" pitchFamily="2" charset="2"/>
              <a:buChar char="q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Products: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All the process must go testing, quality before distribution to consumer.</a:t>
            </a:r>
          </a:p>
          <a:p>
            <a:pPr>
              <a:buFont typeface="Wingdings" pitchFamily="2" charset="2"/>
              <a:buChar char="q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Process: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Process should be properly documented , clear and distributed to employee.</a:t>
            </a:r>
          </a:p>
          <a:p>
            <a:pPr>
              <a:buFont typeface="Wingdings" pitchFamily="2" charset="2"/>
              <a:buChar char="q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Procedures: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Standard method should be followed.</a:t>
            </a:r>
          </a:p>
          <a:p>
            <a:pPr>
              <a:buFont typeface="Wingdings" pitchFamily="2" charset="2"/>
              <a:buChar char="q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Premises: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Premises and equipment must be properly maintained and clear.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Main 5 components of GMP?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772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Create standard operating procedures.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Implement procedures and processes.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Document procedures and processes.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Validate the effectiveness of SOPs.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Design and use working system.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Prevent contamination through cleanliness.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Conduct GMP audits regularly.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Principles: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42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Buildings and facilities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Equipment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Personnel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Raw materials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Production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Laboratory controls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Records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Labeling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Complaints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Other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Guidelines: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437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Pharmaceutical Standard Operating Procedure (SOP) is a tested, verified, approved, and documented way of executing operations that form the pharmaceutical industry's basis. It provides step-by-step guidance for the personnel to perform a specific process.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SOP is a procedure specific to your operation that describes the activities necessary to complete tasks in accordance with industry regulations, provincial laws or even just your own standards for running your business.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SOP: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196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u="sng" dirty="0" smtClean="0">
                <a:latin typeface="Times New Roman" pitchFamily="18" charset="0"/>
                <a:cs typeface="Times New Roman" pitchFamily="18" charset="0"/>
              </a:rPr>
              <a:t>There are some fundamental steps you have to follow to create a SOP: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Purpose:</a:t>
            </a: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Reason for writing SOPs.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Scope:</a:t>
            </a: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Processes , equipment, model, polices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Roles and responsibility:</a:t>
            </a: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Department head 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executive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of the department know there rules and responsibility.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Process overview: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Add a flowchart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Procedure:</a:t>
            </a: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Give short operating procedure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Abbreviation: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Used in SOP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Distribution: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Provide a list of all the department to which the said sop.</a:t>
            </a:r>
          </a:p>
          <a:p>
            <a:pPr marL="0" indent="0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Review history:</a:t>
            </a: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Concept of SOP: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273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8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STEP 1 – Develop a list of processes that you believe need SOP creation. ...</a:t>
            </a:r>
          </a:p>
          <a:p>
            <a:pPr marL="109728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STEP 2 – Plan the process for developing and managing SOPs. ...</a:t>
            </a:r>
          </a:p>
          <a:p>
            <a:pPr marL="109728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STEP 3 – Collect information for the content of your SOP. ...</a:t>
            </a:r>
          </a:p>
          <a:p>
            <a:pPr marL="109728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STEP 4 – Write, review and publish your SOP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STEP 5 -  Maintaining your SOP over time.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dirty="0" smtClean="0">
                <a:effectLst/>
              </a:rPr>
              <a:t>Steps to creating SOP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0897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An integral part of the successful quality system.</a:t>
            </a:r>
          </a:p>
          <a:p>
            <a:pPr>
              <a:buFont typeface="+mj-lt"/>
              <a:buAutoNum type="arabicPeriod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Plants effectiveness and efficacy.</a:t>
            </a:r>
          </a:p>
          <a:p>
            <a:pPr>
              <a:buFont typeface="+mj-lt"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Regulatory requirement.</a:t>
            </a:r>
          </a:p>
          <a:p>
            <a:pPr>
              <a:buFont typeface="+mj-lt"/>
              <a:buAutoNum type="arabicPeriod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To ensure that production operation are perform consistently to maintain quality control of process and products. </a:t>
            </a:r>
          </a:p>
          <a:p>
            <a:pPr>
              <a:buFont typeface="+mj-lt"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To ensure that no failure are occur in any process.</a:t>
            </a:r>
          </a:p>
          <a:p>
            <a:pPr marL="0" indent="0"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Why SOP are essentials?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526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231</TotalTime>
  <Words>246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PowerPoint Presentation</vt:lpstr>
      <vt:lpstr>What is GMP</vt:lpstr>
      <vt:lpstr>Main 5 components of GMP?</vt:lpstr>
      <vt:lpstr> Principles:</vt:lpstr>
      <vt:lpstr>Guidelines:</vt:lpstr>
      <vt:lpstr> SOP:</vt:lpstr>
      <vt:lpstr> Concept of SOP:</vt:lpstr>
      <vt:lpstr>Steps to creating SOP</vt:lpstr>
      <vt:lpstr> Why SOP are essentials?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GMP LEN</dc:creator>
  <cp:lastModifiedBy>GMP LEN</cp:lastModifiedBy>
  <cp:revision>15</cp:revision>
  <dcterms:created xsi:type="dcterms:W3CDTF">2022-08-12T04:07:34Z</dcterms:created>
  <dcterms:modified xsi:type="dcterms:W3CDTF">2022-08-12T10:01:15Z</dcterms:modified>
</cp:coreProperties>
</file>